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56"/>
  </p:normalViewPr>
  <p:slideViewPr>
    <p:cSldViewPr snapToGrid="0">
      <p:cViewPr varScale="1">
        <p:scale>
          <a:sx n="88" d="100"/>
          <a:sy n="88" d="100"/>
        </p:scale>
        <p:origin x="176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2E776-6194-39E7-6F28-6ABA5BF73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218ED2-003D-1BE0-929D-93B05CD172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C322C-19DD-DB01-57F6-8AE211D92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D249-BE3F-A447-B181-8B40E71B7A26}" type="datetimeFigureOut">
              <a:rPr lang="en-US" smtClean="0"/>
              <a:t>4/3/25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46A21-0D2C-C8B3-905E-D08D947EB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048CC-6364-3A91-6BA3-8E3691EEB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E727-E4AF-A84F-8899-5AA6C291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287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4FBF-3B2A-506B-B3E2-D57A06147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3640B-3527-71EF-E780-6F8B6B110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2B140-D441-FC4B-941B-24E781072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D249-BE3F-A447-B181-8B40E71B7A26}" type="datetimeFigureOut">
              <a:rPr lang="en-US" smtClean="0"/>
              <a:t>4/3/25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297F4-FD29-5F96-21F4-BA610A79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56A17-CE40-2805-B5C8-16BC0CD14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E727-E4AF-A84F-8899-5AA6C291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05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1D6C1-42BC-CD45-C26E-DEBA54906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746E33-90D6-5E22-99FC-0EC63C233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AD0B06-1F97-F05B-1D4E-BDD888AFE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D249-BE3F-A447-B181-8B40E71B7A26}" type="datetimeFigureOut">
              <a:rPr lang="en-US" smtClean="0"/>
              <a:t>4/3/25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5EF90-79FD-4A75-4A0C-8D62A0CE7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B1BC7-9A41-4610-7EE3-1FC7CF935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E727-E4AF-A84F-8899-5AA6C291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971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6A6D6-1AF1-7888-340E-3DFFA74D9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6C0D2-F2F8-93BD-CAC6-78FA6BA267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6386EB-6D18-B7C9-4520-8B062AE7E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D63DDF-907B-E2DC-F107-CB2A41FE1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D249-BE3F-A447-B181-8B40E71B7A26}" type="datetimeFigureOut">
              <a:rPr lang="en-US" smtClean="0"/>
              <a:t>4/3/25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6BF49B-B2A3-9FC3-C201-05CBCC37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74E46E-68F3-C25C-9495-97638C1E8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E727-E4AF-A84F-8899-5AA6C291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81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C6D8A-8635-1090-8E88-44AC45F4A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3D8054-87EC-B581-533A-1A02ED3E8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544D1A-EA92-0850-28AA-B6CCBF606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E1A13A-1254-5776-2F68-AE546C7DD6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152D94-7DD7-F963-669D-8B4C324EF8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64A663-61D8-59EC-D0C5-2935067C2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D249-BE3F-A447-B181-8B40E71B7A26}" type="datetimeFigureOut">
              <a:rPr lang="en-US" smtClean="0"/>
              <a:t>4/3/25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A69849-D6D4-5D81-41FA-DB562D438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A8A573-B535-D8D5-E380-7A725D61B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E727-E4AF-A84F-8899-5AA6C291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335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72567-61B8-884F-9C73-2079E2E52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D69ACC-1F95-C1F0-888F-87A54183F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D249-BE3F-A447-B181-8B40E71B7A26}" type="datetimeFigureOut">
              <a:rPr lang="en-US" smtClean="0"/>
              <a:t>4/3/25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47974A-EF3B-FF36-F11E-3FBB664C8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ADC7A9-9E76-3B14-39AF-BEB112E12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E727-E4AF-A84F-8899-5AA6C291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722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1EF275-670F-9762-58D1-0D921D307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D249-BE3F-A447-B181-8B40E71B7A26}" type="datetimeFigureOut">
              <a:rPr lang="en-US" smtClean="0"/>
              <a:t>4/3/25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5CEB73-5C6B-2586-621D-93714032F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2434EB-CC3B-406A-7AC0-F1000DFB6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E727-E4AF-A84F-8899-5AA6C291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238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E4DEB-F76D-0A5E-4D07-CF7CAD5C1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26072-8779-4B92-4630-387E9822C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710A75-EEB8-D4E4-B980-C80FEA9BFD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A56358-F597-9E31-573F-F2AE226F1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D249-BE3F-A447-B181-8B40E71B7A26}" type="datetimeFigureOut">
              <a:rPr lang="en-US" smtClean="0"/>
              <a:t>4/3/25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302E14-E38E-CDF8-99ED-C8214E1BF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924760-C8D2-4936-C0A9-1D4C54E9C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E727-E4AF-A84F-8899-5AA6C291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005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17FD9-07D8-8A0F-1619-87D731AA8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C81256-3E7F-F126-E740-37952B4F55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2DC1F4-41CE-F734-AF8A-D49D2D1428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2F5DE3-CB8C-2742-A417-92751A311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D249-BE3F-A447-B181-8B40E71B7A26}" type="datetimeFigureOut">
              <a:rPr lang="en-US" smtClean="0"/>
              <a:t>4/3/25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A96DF1-6024-212A-5DFB-5417C582D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46C5DF-7438-FBCB-14ED-C4497BD32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E727-E4AF-A84F-8899-5AA6C291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79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DF84A-B574-D5AA-CE1A-E62FC4D4D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D14FDE-F531-1F39-2097-81F5EE950A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103EE-94D3-9E20-06E6-F98FE5783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D249-BE3F-A447-B181-8B40E71B7A26}" type="datetimeFigureOut">
              <a:rPr lang="en-US" smtClean="0"/>
              <a:t>4/3/25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60CDF-37DC-C806-3570-6A717DAD2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C21BA9-F7F4-C893-3D6B-692DF614C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E727-E4AF-A84F-8899-5AA6C291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26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8B87B2-8601-8040-7146-4BB0B2793F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FF2ED-1BDB-62A9-489B-837ECDF547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9B532-C40E-D898-3DEC-103B75C12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D249-BE3F-A447-B181-8B40E71B7A26}" type="datetimeFigureOut">
              <a:rPr lang="en-US" smtClean="0"/>
              <a:t>4/3/25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FBE76-4558-5E26-2376-F3FA3997F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FA860-E5C2-7F03-4025-325952247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E727-E4AF-A84F-8899-5AA6C291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84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CB4607-E4FB-E3CB-591A-6E8F50D12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BB45C-F836-051E-FEA4-A97B40588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E8F75F-67FE-FA55-4029-3A1D435796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A4D249-BE3F-A447-B181-8B40E71B7A26}" type="datetimeFigureOut">
              <a:rPr lang="en-US" smtClean="0"/>
              <a:t>4/3/25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52074-C415-10E0-A865-163703337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52E47-5A23-878A-B95E-693FAEB12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A5E727-E4AF-A84F-8899-5AA6C291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41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red toy car on a stop sign&#10;&#10;AI-generated content may be incorrect.">
            <a:extLst>
              <a:ext uri="{FF2B5EF4-FFF2-40B4-BE49-F238E27FC236}">
                <a16:creationId xmlns:a16="http://schemas.microsoft.com/office/drawing/2014/main" id="{C356D81F-5A8D-3987-AE7C-44CE73099E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391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road report&#10;&#10;AI-generated content may be incorrect.">
            <a:extLst>
              <a:ext uri="{FF2B5EF4-FFF2-40B4-BE49-F238E27FC236}">
                <a16:creationId xmlns:a16="http://schemas.microsoft.com/office/drawing/2014/main" id="{276851CB-3AAC-64FA-72CA-DD15C33023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30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road&#10;&#10;AI-generated content may be incorrect.">
            <a:extLst>
              <a:ext uri="{FF2B5EF4-FFF2-40B4-BE49-F238E27FC236}">
                <a16:creationId xmlns:a16="http://schemas.microsoft.com/office/drawing/2014/main" id="{473E71BA-8AB4-E6B7-1840-52B7F10DBF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12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ollage of people in a room&#10;&#10;AI-generated content may be incorrect.">
            <a:extLst>
              <a:ext uri="{FF2B5EF4-FFF2-40B4-BE49-F238E27FC236}">
                <a16:creationId xmlns:a16="http://schemas.microsoft.com/office/drawing/2014/main" id="{FDDB928D-8D53-7FE5-3694-40FBEF8412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165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signs on a red background&#10;&#10;AI-generated content may be incorrect.">
            <a:extLst>
              <a:ext uri="{FF2B5EF4-FFF2-40B4-BE49-F238E27FC236}">
                <a16:creationId xmlns:a16="http://schemas.microsoft.com/office/drawing/2014/main" id="{02DF0FCF-ECA4-0097-9114-E88DE76016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314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red sign with a person running&#10;&#10;AI-generated content may be incorrect.">
            <a:extLst>
              <a:ext uri="{FF2B5EF4-FFF2-40B4-BE49-F238E27FC236}">
                <a16:creationId xmlns:a16="http://schemas.microsoft.com/office/drawing/2014/main" id="{F8372B07-80D0-BA2D-8EC3-3F43F1818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364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erson in a red box with a picture of a red car&#10;&#10;AI-generated content may be incorrect.">
            <a:extLst>
              <a:ext uri="{FF2B5EF4-FFF2-40B4-BE49-F238E27FC236}">
                <a16:creationId xmlns:a16="http://schemas.microsoft.com/office/drawing/2014/main" id="{8293EEC9-B2AD-11AF-4640-C87ADA98F1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714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people on a red background&#10;&#10;AI-generated content may be incorrect.">
            <a:extLst>
              <a:ext uri="{FF2B5EF4-FFF2-40B4-BE49-F238E27FC236}">
                <a16:creationId xmlns:a16="http://schemas.microsoft.com/office/drawing/2014/main" id="{75FCF2DB-0E55-7BB0-EA76-A44829947B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812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erson standing in front of a red sign&#10;&#10;AI-generated content may be incorrect.">
            <a:extLst>
              <a:ext uri="{FF2B5EF4-FFF2-40B4-BE49-F238E27FC236}">
                <a16:creationId xmlns:a16="http://schemas.microsoft.com/office/drawing/2014/main" id="{82A2BE5A-BF97-4F54-A246-2F806344DE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880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people on a wall&#10;&#10;AI-generated content may be incorrect.">
            <a:extLst>
              <a:ext uri="{FF2B5EF4-FFF2-40B4-BE49-F238E27FC236}">
                <a16:creationId xmlns:a16="http://schemas.microsoft.com/office/drawing/2014/main" id="{C73381BA-5A2D-7C11-3EB8-A3588F769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7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red poster with images of people walking&#10;&#10;AI-generated content may be incorrect.">
            <a:extLst>
              <a:ext uri="{FF2B5EF4-FFF2-40B4-BE49-F238E27FC236}">
                <a16:creationId xmlns:a16="http://schemas.microsoft.com/office/drawing/2014/main" id="{E6B0954F-A7A4-77AE-C5CE-4E4E38B3CC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789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social media post&#10;&#10;AI-generated content may be incorrect.">
            <a:extLst>
              <a:ext uri="{FF2B5EF4-FFF2-40B4-BE49-F238E27FC236}">
                <a16:creationId xmlns:a16="http://schemas.microsoft.com/office/drawing/2014/main" id="{C2367CBA-586B-A477-4EAD-8D270D12A1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603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ar on the road&#10;&#10;AI-generated content may be incorrect.">
            <a:extLst>
              <a:ext uri="{FF2B5EF4-FFF2-40B4-BE49-F238E27FC236}">
                <a16:creationId xmlns:a16="http://schemas.microsoft.com/office/drawing/2014/main" id="{46C9B181-6CE8-5F5A-AD93-7FF96FF7DB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077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red card with white text&#10;&#10;AI-generated content may be incorrect.">
            <a:extLst>
              <a:ext uri="{FF2B5EF4-FFF2-40B4-BE49-F238E27FC236}">
                <a16:creationId xmlns:a16="http://schemas.microsoft.com/office/drawing/2014/main" id="{BA681BE2-98AD-FF30-F884-576B8F57A2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380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dog driving a car&#10;&#10;AI-generated content may be incorrect.">
            <a:extLst>
              <a:ext uri="{FF2B5EF4-FFF2-40B4-BE49-F238E27FC236}">
                <a16:creationId xmlns:a16="http://schemas.microsoft.com/office/drawing/2014/main" id="{ED9F518F-A9A8-ADBB-70D1-4E417B7A7D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28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Kris Hopwood</dc:creator>
  <cp:lastModifiedBy>Kris Hopwood</cp:lastModifiedBy>
  <cp:revision>1</cp:revision>
  <dcterms:created xsi:type="dcterms:W3CDTF">2025-04-04T01:53:14Z</dcterms:created>
  <dcterms:modified xsi:type="dcterms:W3CDTF">2025-04-04T01:58:24Z</dcterms:modified>
</cp:coreProperties>
</file>